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4"/>
    <p:restoredTop sz="94689"/>
  </p:normalViewPr>
  <p:slideViewPr>
    <p:cSldViewPr snapToGrid="0">
      <p:cViewPr varScale="1">
        <p:scale>
          <a:sx n="271" d="100"/>
          <a:sy n="271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B9544-0290-F440-95C2-1E5023FEB139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1817D-4CB7-3943-A570-14F6E47A8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2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01817D-4CB7-3943-A570-14F6E47A81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2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BBC29-6C36-EA4B-B287-88616FB57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A2786-065C-2092-2605-B1378E352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4C9C3-0A2B-D32A-E928-506FA64C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CD15-9785-EDEF-D451-3F2F515F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46661-B9B8-6382-ACCC-21780F46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A5FE5-9478-1D01-E96D-E1382CAA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40E16-FA43-CA39-165B-6FD603067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4D066-C0D1-770F-46AF-AD6B3471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0AB39-7EB8-D38B-7F6F-DF0C7602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93921-CD53-18DF-9121-1EFB7D2D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A5BC50-46AD-7071-D2CB-A91B88059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0E553-6A8D-168A-34E9-4CFC14429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7962F-8936-C380-9037-B7B34E87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87689-26BC-1FA2-2571-57C76C1C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28560-C701-4413-9471-8A50290D1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6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CEF8-E42A-534C-A2B2-FDE3227F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E26A9-3480-2B4B-D738-8B04FC8D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BBE49-EC90-59A0-24EC-88A76695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2ED69-BE2B-B581-3C63-FCF00E81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3C2CA-0B9A-8222-69C6-A77E2013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40DF-568D-7740-05AD-35C27699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DDB7C-097F-744C-7668-3CD21BC0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5F3C9-8B0B-33CD-D70B-D72FB975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BE2ED-0E53-6B6B-2649-B733AD19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079BE-FD48-7561-AD2F-5929F5EDA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0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271C-CDEB-414D-E66B-464DAD10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730F-F777-6B61-5A74-F6E360BC7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30F18-7211-1F5A-3973-54ED9213E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40BDBE-0432-112C-AC22-852952AB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5EE34-40E6-8745-A0DF-FA03098D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5936B-CB54-8E3D-45C7-181A3863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1F9B-820C-6791-C436-62FF17BA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F6063-28AE-C805-46EE-C57BB1744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7C0F8-9CC9-8526-F6FA-BAA3741FC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492CB-0271-11D7-8936-F5E969779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EBAD4-BCDC-A95A-B1D1-AE227E810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DDDC7-AF4F-AA8C-A4E9-6332D423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3A550-7081-D7C4-A79C-A2FF2ED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943CB3-8890-A73E-BF32-EB77709A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1287-4BB2-3FCA-0EB3-4462D0E2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ADB31-8261-4D4F-F9E9-DB703178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127E5-39FD-0BAD-0494-56AD21BC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75CA0-18FF-B992-1B64-6846A073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B6A32C-A00A-A654-27F9-ACF3281C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4BF38-B5E4-DBFF-80D9-766FD804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B8E62-BE27-F72A-F364-09E21EBFF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8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C77C-BE8F-8858-75A8-9A9976B9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7112-0D43-4EB0-C733-6090C6666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32E44-FC91-A149-30F7-C60EF9AE3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90924-AFAD-9F24-7D6F-4DCBC174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80647-B9D3-5042-C9C8-E1FCAAE7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C153D-1C6E-7EDC-3208-B33195A34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DE4A-34A9-697A-2A23-F75186F6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B48B5-CACA-1D92-8AB3-12034F9A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5A8E8-FA3F-3051-85FB-80FF65D72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C961A-DBD1-1BCE-9289-C621D28D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1F3A6-F4D7-7FE7-ED96-BD61AD0C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99D6F-B611-A2EF-2B66-C77B351A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1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77189-78F0-81B8-DAF5-2439A63F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93F9-23BE-485B-92D1-7025F76E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2E9-E337-C65E-CEA1-2EA54DE6A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FBF20-E65D-D045-96CE-4AE08AF683F2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BDF09-7623-B6A6-49E1-B706DA630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8BB1-72D1-A1BB-F78C-06E5E7E49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CB3D-88A6-B04B-9436-FEDE4032E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422D4-EF07-1981-2490-18CFD418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56C8D-EF6E-3EED-BEAD-A8EBBDB9F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1852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CEEC5-22B3-2C64-BD79-107D3881F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8075"/>
            <a:ext cx="9144000" cy="1655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26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688F8C-F310-D3D1-1EEB-729510F54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072D8B-AF9E-60CD-69EA-C759C41B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582" y="365125"/>
            <a:ext cx="5584873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F9E78-3F91-14BA-DE33-7139BF0BC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924" y="0"/>
            <a:ext cx="12214924" cy="68708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EFA94-B705-7F9A-845D-9E8EFB5B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582" y="365125"/>
            <a:ext cx="6377353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5B4264-DDD9-BCD8-2C63-9FCDFD2B2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961FBC-7DC3-80B4-68D5-044EBEE3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18" y="365125"/>
            <a:ext cx="6833382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78CF3-9D44-FB0F-B769-504892245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EC143-C98C-612B-609E-3A28D0D2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338" y="365125"/>
            <a:ext cx="5387927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3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252A2-43EA-3B1C-72FE-519F095FD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58365-A1B8-2C09-D628-72799163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464" y="365125"/>
            <a:ext cx="7724335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8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97A345-7A8E-6BFC-ECBA-3DECB11DE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FF2FE-D68A-CBF2-E554-4E887E92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446" y="365125"/>
            <a:ext cx="5673969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58D3B9-4136-9BF3-7A14-BC1B64093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1C15A6-487D-DC61-75CC-394038BB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365125"/>
            <a:ext cx="3999914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6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81F3B4-D432-EE7E-4A6D-298DE79A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8AAD2-B24F-5279-2204-C5D67EED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304" y="365125"/>
            <a:ext cx="7324579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1B4CE-AC68-AB31-58E0-6FE9B198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7B223A-8113-8BCB-BF35-A16D977D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338" y="365125"/>
            <a:ext cx="561301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4F05C-90E0-34E0-2225-62B799EAD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E3E59-1784-FD47-6824-8FE387404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716" y="102528"/>
            <a:ext cx="6092483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68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58998C-A5A0-E3A4-5CF3-E9E177466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4E5360-509B-1D54-B754-B77E287A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806" y="365125"/>
            <a:ext cx="7306994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6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212A7C-A77C-9621-2313-C275934FA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64220-F9A0-9662-BA4E-0ACA916A5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78" y="365125"/>
            <a:ext cx="7077222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</Words>
  <Application>Microsoft Macintosh PowerPoint</Application>
  <PresentationFormat>Widescreen</PresentationFormat>
  <Paragraphs>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Robinson</dc:creator>
  <cp:lastModifiedBy>Maggie Robinson</cp:lastModifiedBy>
  <cp:revision>1</cp:revision>
  <dcterms:created xsi:type="dcterms:W3CDTF">2024-08-19T20:21:52Z</dcterms:created>
  <dcterms:modified xsi:type="dcterms:W3CDTF">2024-08-19T20:38:17Z</dcterms:modified>
</cp:coreProperties>
</file>